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8" autoAdjust="0"/>
    <p:restoredTop sz="94660"/>
  </p:normalViewPr>
  <p:slideViewPr>
    <p:cSldViewPr snapToGrid="0">
      <p:cViewPr varScale="1">
        <p:scale>
          <a:sx n="68" d="100"/>
          <a:sy n="68" d="100"/>
        </p:scale>
        <p:origin x="6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383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0257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330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555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5123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176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0562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711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0616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520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2594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239F67-EF74-4FEB-92F6-9C90396D2DF0}" type="datetimeFigureOut">
              <a:rPr lang="ko-KR" altLang="en-US" smtClean="0"/>
              <a:t>2023-07-04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39FCEC-CDE9-47BD-8683-5814475AE9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712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UI </a:t>
            </a:r>
            <a:r>
              <a:rPr lang="ko-KR" altLang="en-US" dirty="0" smtClean="0"/>
              <a:t>테스트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 smtClean="0"/>
              <a:t>김시연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0435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1-1</a:t>
            </a:r>
            <a:r>
              <a:rPr lang="ko-KR" altLang="en-US" dirty="0" smtClean="0"/>
              <a:t>아이디어 구상 결과물 스케치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577333" y="1513869"/>
            <a:ext cx="11272749" cy="4806761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772400" y="1521673"/>
            <a:ext cx="4077682" cy="4806761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363" y="1860500"/>
            <a:ext cx="3412857" cy="405697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38200" y="2117812"/>
            <a:ext cx="66337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Arial Unicode MS"/>
                <a:ea typeface="ui-monospace"/>
              </a:rPr>
              <a:t>영화 조회</a:t>
            </a:r>
            <a:r>
              <a:rPr lang="ko-KR" altLang="ko-KR" sz="1600" b="1" dirty="0">
                <a:solidFill>
                  <a:srgbClr val="1F2328"/>
                </a:solidFill>
                <a:ea typeface="-apple-system"/>
              </a:rPr>
              <a:t> </a:t>
            </a:r>
            <a:r>
              <a:rPr lang="ko-KR" altLang="ko-KR" sz="1600" b="1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:</a:t>
            </a:r>
            <a:r>
              <a:rPr lang="ko-KR" altLang="ko-KR" sz="1600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 사이트 내 Top10 영화와 카테고리 별 영화를 조회할 수 있습니다.</a:t>
            </a:r>
          </a:p>
          <a:p>
            <a:pPr lv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Arial Unicode MS"/>
                <a:ea typeface="ui-monospace"/>
              </a:rPr>
              <a:t>관련 영화 추천</a:t>
            </a:r>
            <a:r>
              <a:rPr lang="ko-KR" altLang="ko-KR" sz="1600" b="1" dirty="0">
                <a:solidFill>
                  <a:srgbClr val="1F2328"/>
                </a:solidFill>
                <a:ea typeface="-apple-system"/>
              </a:rPr>
              <a:t> </a:t>
            </a:r>
            <a:r>
              <a:rPr lang="ko-KR" altLang="ko-KR" sz="1600" b="1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:</a:t>
            </a:r>
            <a:r>
              <a:rPr lang="ko-KR" altLang="ko-KR" sz="1600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 영화 상세페이지에서 관련 영화를 </a:t>
            </a:r>
            <a:r>
              <a:rPr lang="ko-KR" altLang="ko-KR" sz="1600" dirty="0" err="1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추천받을</a:t>
            </a:r>
            <a:r>
              <a:rPr lang="ko-KR" altLang="ko-KR" sz="1600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 수 있습니다.</a:t>
            </a:r>
          </a:p>
          <a:p>
            <a:pPr lv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600" b="1" i="0" u="none" strike="noStrike" cap="none" normalizeH="0" baseline="0" dirty="0" err="1" smtClean="0">
                <a:ln>
                  <a:noFill/>
                </a:ln>
                <a:solidFill>
                  <a:srgbClr val="1F2328"/>
                </a:solidFill>
                <a:effectLst/>
                <a:latin typeface="Arial Unicode MS"/>
                <a:ea typeface="ui-monospace"/>
              </a:rPr>
              <a:t>좋아요&amp;북마크</a:t>
            </a:r>
            <a:r>
              <a:rPr lang="ko-KR" altLang="ko-KR" sz="1600" b="1" dirty="0">
                <a:solidFill>
                  <a:srgbClr val="1F2328"/>
                </a:solidFill>
                <a:ea typeface="-apple-system"/>
              </a:rPr>
              <a:t> </a:t>
            </a:r>
            <a:r>
              <a:rPr lang="ko-KR" altLang="ko-KR" sz="1600" b="1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:</a:t>
            </a:r>
            <a:r>
              <a:rPr lang="ko-KR" altLang="ko-KR" sz="1600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 좋아요, </a:t>
            </a:r>
            <a:r>
              <a:rPr lang="ko-KR" altLang="ko-KR" sz="1600" dirty="0" err="1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북마크</a:t>
            </a:r>
            <a:r>
              <a:rPr lang="ko-KR" altLang="ko-KR" sz="1600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 기능을 통해 마음에 드는 영화 목록을 저장할 수 있으며 </a:t>
            </a:r>
            <a:r>
              <a:rPr lang="ko-KR" altLang="ko-KR" sz="1600" dirty="0" err="1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마이페이지에서</a:t>
            </a:r>
            <a:r>
              <a:rPr lang="ko-KR" altLang="ko-KR" sz="1600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 확인 가능합니다.</a:t>
            </a:r>
          </a:p>
          <a:p>
            <a:pPr lv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Arial Unicode MS"/>
                <a:ea typeface="ui-monospace"/>
              </a:rPr>
              <a:t>유저 페이지</a:t>
            </a:r>
            <a:r>
              <a:rPr lang="ko-KR" altLang="ko-KR" sz="1600" b="1" dirty="0">
                <a:solidFill>
                  <a:srgbClr val="1F2328"/>
                </a:solidFill>
                <a:ea typeface="-apple-system"/>
              </a:rPr>
              <a:t> </a:t>
            </a:r>
            <a:r>
              <a:rPr lang="ko-KR" altLang="ko-KR" sz="1600" b="1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:</a:t>
            </a:r>
            <a:r>
              <a:rPr lang="ko-KR" altLang="ko-KR" sz="1600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 </a:t>
            </a:r>
            <a:r>
              <a:rPr lang="ko-KR" altLang="ko-KR" sz="1600" dirty="0" err="1" smtClean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북마크로</a:t>
            </a:r>
            <a:r>
              <a:rPr lang="ko-KR" altLang="ko-KR" sz="1600" dirty="0" smtClean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 </a:t>
            </a:r>
            <a:r>
              <a:rPr lang="ko-KR" altLang="ko-KR" sz="1600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담은 영화, </a:t>
            </a:r>
            <a:r>
              <a:rPr lang="ko-KR" altLang="en-US" sz="1600" dirty="0" smtClean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로그인</a:t>
            </a:r>
            <a:r>
              <a:rPr lang="en-US" altLang="ko-KR" sz="1600" dirty="0" smtClean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, </a:t>
            </a:r>
            <a:r>
              <a:rPr lang="ko-KR" altLang="en-US" sz="1600" dirty="0" smtClean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회원가입을 할 수 있습니다</a:t>
            </a:r>
            <a:endParaRPr lang="en-US" altLang="ko-KR" sz="1600" dirty="0" smtClean="0">
              <a:solidFill>
                <a:srgbClr val="1F2328"/>
              </a:solidFill>
              <a:latin typeface="Arial" panose="020B0604020202020204" pitchFamily="34" charset="0"/>
              <a:ea typeface="-apple-system"/>
            </a:endParaRPr>
          </a:p>
          <a:p>
            <a:pPr lv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1F2328"/>
                </a:solidFill>
                <a:effectLst/>
                <a:latin typeface="Arial Unicode MS"/>
                <a:ea typeface="ui-monospace"/>
              </a:rPr>
              <a:t>영화 검색</a:t>
            </a:r>
            <a:r>
              <a:rPr lang="ko-KR" altLang="ko-KR" sz="1600" b="1" dirty="0">
                <a:solidFill>
                  <a:srgbClr val="1F2328"/>
                </a:solidFill>
                <a:ea typeface="-apple-system"/>
              </a:rPr>
              <a:t> </a:t>
            </a:r>
            <a:r>
              <a:rPr lang="ko-KR" altLang="ko-KR" sz="1600" b="1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:</a:t>
            </a:r>
            <a:r>
              <a:rPr lang="ko-KR" altLang="ko-KR" sz="1600" dirty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 영화 목록을 조회 하고 검색 할 수 있습니다</a:t>
            </a:r>
            <a:r>
              <a:rPr lang="ko-KR" altLang="ko-KR" sz="1600" dirty="0" smtClean="0">
                <a:solidFill>
                  <a:srgbClr val="1F2328"/>
                </a:solidFill>
                <a:latin typeface="Arial" panose="020B0604020202020204" pitchFamily="34" charset="0"/>
                <a:ea typeface="-apple-system"/>
              </a:rPr>
              <a:t>.</a:t>
            </a:r>
            <a:endParaRPr kumimoji="0" lang="ko-KR" altLang="ko-KR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765558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1-2 </a:t>
            </a:r>
            <a:r>
              <a:rPr lang="ko-KR" altLang="en-US" dirty="0" smtClean="0"/>
              <a:t>프로젝트 주제와 관련된 사이트 또는 </a:t>
            </a:r>
            <a:r>
              <a:rPr lang="ko-KR" altLang="en-US" dirty="0" err="1" smtClean="0"/>
              <a:t>어플</a:t>
            </a:r>
            <a:r>
              <a:rPr lang="ko-KR" altLang="en-US" dirty="0" smtClean="0"/>
              <a:t> 벤치마킹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1824417" y="1552277"/>
            <a:ext cx="4214211" cy="2559716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827483" y="4108927"/>
            <a:ext cx="4214211" cy="2559716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041258" y="1552178"/>
            <a:ext cx="4214211" cy="2559716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044324" y="4118765"/>
            <a:ext cx="4214211" cy="2559716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716" y="1755393"/>
            <a:ext cx="3755088" cy="2189313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927" y="1766018"/>
            <a:ext cx="3811883" cy="2178688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0091" y="4350252"/>
            <a:ext cx="3811883" cy="2045733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1370" y="4350252"/>
            <a:ext cx="2293985" cy="195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53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1-3 </a:t>
            </a:r>
            <a:r>
              <a:rPr lang="ko-KR" altLang="en-US" dirty="0" smtClean="0"/>
              <a:t>프로젝트를 위한 자료를 수집하여 폴더로 정리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0886" y="2448798"/>
            <a:ext cx="2267266" cy="2505425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5106479" y="2285023"/>
            <a:ext cx="6247321" cy="3339578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239589" y="2279575"/>
            <a:ext cx="4815649" cy="3339578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423850" y="2285023"/>
            <a:ext cx="1815737" cy="3339578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387" y="2628617"/>
            <a:ext cx="838317" cy="28579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0219" y="2348772"/>
            <a:ext cx="1257475" cy="3162741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8949" y="2644756"/>
            <a:ext cx="971686" cy="619211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2340" y="3852854"/>
            <a:ext cx="1162212" cy="45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571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1-5</a:t>
            </a:r>
            <a:r>
              <a:rPr lang="ko-KR" altLang="en-US" dirty="0" smtClean="0"/>
              <a:t>프로젝트 </a:t>
            </a:r>
            <a:r>
              <a:rPr lang="ko-KR" altLang="en-US" dirty="0" err="1" smtClean="0"/>
              <a:t>화면개발을</a:t>
            </a:r>
            <a:r>
              <a:rPr lang="ko-KR" altLang="en-US" dirty="0" smtClean="0"/>
              <a:t> 위해 </a:t>
            </a:r>
            <a:r>
              <a:rPr lang="ko-KR" altLang="en-US" dirty="0" err="1" smtClean="0"/>
              <a:t>화면별로</a:t>
            </a:r>
            <a:r>
              <a:rPr lang="ko-KR" altLang="en-US" dirty="0" smtClean="0"/>
              <a:t> 와이어 프레임을 제작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8595360" y="2573383"/>
            <a:ext cx="953589" cy="3526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3554" y="1887901"/>
            <a:ext cx="6418823" cy="4347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613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3515" y="365125"/>
            <a:ext cx="10515600" cy="1325563"/>
          </a:xfrm>
        </p:spPr>
        <p:txBody>
          <a:bodyPr/>
          <a:lstStyle/>
          <a:p>
            <a:r>
              <a:rPr lang="en-US" altLang="ko-KR" dirty="0" smtClean="0"/>
              <a:t>1-5</a:t>
            </a:r>
            <a:r>
              <a:rPr lang="ko-KR" altLang="en-US" dirty="0" smtClean="0"/>
              <a:t>와이어프레임을 토대로 프로젝트를 위한 프로토타입을 제작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164" y="2501615"/>
            <a:ext cx="5584589" cy="371277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37" y="2501615"/>
            <a:ext cx="5402692" cy="371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1666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40</Words>
  <Application>Microsoft Office PowerPoint</Application>
  <PresentationFormat>와이드스크린</PresentationFormat>
  <Paragraphs>12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-apple-system</vt:lpstr>
      <vt:lpstr>Arial Unicode MS</vt:lpstr>
      <vt:lpstr>ui-monospace</vt:lpstr>
      <vt:lpstr>맑은 고딕</vt:lpstr>
      <vt:lpstr>Arial</vt:lpstr>
      <vt:lpstr>Office 테마</vt:lpstr>
      <vt:lpstr>UI 테스트</vt:lpstr>
      <vt:lpstr>1-1아이디어 구상 결과물 스케치</vt:lpstr>
      <vt:lpstr>1-2 프로젝트 주제와 관련된 사이트 또는 어플 벤치마킹</vt:lpstr>
      <vt:lpstr>1-3 프로젝트를 위한 자료를 수집하여 폴더로 정리</vt:lpstr>
      <vt:lpstr>1-5프로젝트 화면개발을 위해 화면별로 와이어 프레임을 제작</vt:lpstr>
      <vt:lpstr>1-5와이어프레임을 토대로 프로젝트를 위한 프로토타입을 제작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UI 테스트</dc:title>
  <dc:creator>Windows 사용자</dc:creator>
  <cp:lastModifiedBy>Windows 사용자</cp:lastModifiedBy>
  <cp:revision>7</cp:revision>
  <dcterms:created xsi:type="dcterms:W3CDTF">2023-07-04T01:46:01Z</dcterms:created>
  <dcterms:modified xsi:type="dcterms:W3CDTF">2023-07-04T02:37:27Z</dcterms:modified>
</cp:coreProperties>
</file>

<file path=docProps/thumbnail.jpeg>
</file>